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1" r:id="rId4"/>
    <p:sldId id="262" r:id="rId5"/>
    <p:sldId id="263" r:id="rId6"/>
    <p:sldId id="274" r:id="rId7"/>
    <p:sldId id="264" r:id="rId8"/>
    <p:sldId id="269" r:id="rId9"/>
    <p:sldId id="270" r:id="rId10"/>
    <p:sldId id="271" r:id="rId11"/>
    <p:sldId id="272" r:id="rId12"/>
    <p:sldId id="273" r:id="rId1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52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0D47DE6-FDFD-4331-949F-2A9C2522B35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C2558E-CC74-4FBA-A0D9-9503EE3845C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2/20/2022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8C3155-83E2-445E-B026-E385A51D770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A01102-CED6-4F5A-8E79-62AA7902EFB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051B6D7E-B38B-4921-98B4-38DC6B5B5697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09136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2/20/2022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ABBF7C41-075B-48E3-AD04-D719BD1D9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45677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9219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sp>
          <p:nvSpPr>
            <p:cNvPr id="9220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21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92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40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904089"/>
      </p:ext>
    </p:extLst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412905"/>
      </p:ext>
    </p:extLst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791066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887955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683463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4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476859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61366"/>
      </p:ext>
    </p:extLst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348951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0413"/>
      </p:ext>
    </p:extLst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019145"/>
      </p:ext>
    </p:extLst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143037"/>
      </p:ext>
    </p:extLst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8195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196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4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4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971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fade thruBlk="1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3038" y="1692413"/>
            <a:ext cx="7239000" cy="707886"/>
          </a:xfrm>
          <a:noFill/>
        </p:spPr>
        <p:txBody>
          <a:bodyPr>
            <a:spAutoFit/>
          </a:bodyPr>
          <a:lstStyle/>
          <a:p>
            <a:r>
              <a:rPr lang="en-US" dirty="0"/>
              <a:t>The Love Of God </a:t>
            </a:r>
            <a:r>
              <a:rPr lang="en-US" sz="3200" dirty="0"/>
              <a:t>(Part 1)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3038" y="3427413"/>
            <a:ext cx="7239000" cy="769441"/>
          </a:xfrm>
        </p:spPr>
        <p:txBody>
          <a:bodyPr>
            <a:spAutoFit/>
          </a:bodyPr>
          <a:lstStyle/>
          <a:p>
            <a:r>
              <a:rPr lang="en-US" sz="4400" dirty="0"/>
              <a:t>1 John 4:7-21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r>
              <a:rPr lang="en-US" dirty="0"/>
              <a:t>Motives Of Love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610600" cy="3305520"/>
          </a:xfrm>
        </p:spPr>
        <p:txBody>
          <a:bodyPr>
            <a:spAutoFit/>
          </a:bodyPr>
          <a:lstStyle/>
          <a:p>
            <a:r>
              <a:rPr lang="en-US" sz="3600" b="1" u="sng" dirty="0"/>
              <a:t>Pity</a:t>
            </a:r>
            <a:r>
              <a:rPr lang="en-US" sz="3600" dirty="0"/>
              <a:t>.</a:t>
            </a:r>
          </a:p>
          <a:p>
            <a:pPr lvl="1"/>
            <a:r>
              <a:rPr lang="en-US" sz="3200" dirty="0"/>
              <a:t>This was a motive for God to love us.</a:t>
            </a:r>
            <a:br>
              <a:rPr lang="en-US" sz="3200" dirty="0"/>
            </a:br>
            <a:r>
              <a:rPr lang="en-US" sz="3200" dirty="0"/>
              <a:t>Proverbs 14:12; Isaiah 55:8-9; </a:t>
            </a:r>
            <a:br>
              <a:rPr lang="en-US" sz="3200" dirty="0"/>
            </a:br>
            <a:r>
              <a:rPr lang="en-US" sz="3200" dirty="0"/>
              <a:t>Titus 3:5; Ephesians 2:1-10</a:t>
            </a:r>
          </a:p>
          <a:p>
            <a:pPr lvl="1"/>
            <a:r>
              <a:rPr lang="en-US" sz="3200" dirty="0"/>
              <a:t>It is not a motive for our love for God!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r>
              <a:rPr lang="en-US" dirty="0"/>
              <a:t>Obligations Of Love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4211"/>
            <a:ext cx="8153400" cy="5078313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dirty="0"/>
              <a:t>God is NOT obligated to man.</a:t>
            </a:r>
            <a:br>
              <a:rPr lang="en-US" sz="3200" dirty="0"/>
            </a:br>
            <a:r>
              <a:rPr lang="en-US" sz="3200" dirty="0"/>
              <a:t>Ephesians 2:4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What obligations must we assume if we love God?</a:t>
            </a:r>
          </a:p>
          <a:p>
            <a:pPr marL="971550" lvl="1" indent="-514350">
              <a:spcBef>
                <a:spcPts val="0"/>
              </a:spcBef>
              <a:buNone/>
            </a:pPr>
            <a:r>
              <a:rPr lang="en-US" sz="2800" dirty="0"/>
              <a:t>1. We must live for Christ.</a:t>
            </a:r>
            <a:br>
              <a:rPr lang="en-US" sz="2800" dirty="0"/>
            </a:br>
            <a:r>
              <a:rPr lang="en-US" sz="2800" dirty="0"/>
              <a:t>2 Corinthians 5:14-15; </a:t>
            </a:r>
            <a:br>
              <a:rPr lang="en-US" sz="2800" dirty="0"/>
            </a:br>
            <a:r>
              <a:rPr lang="en-US" sz="2800" dirty="0"/>
              <a:t>Galatians 2:20; Matthew 6:33</a:t>
            </a:r>
          </a:p>
          <a:p>
            <a:pPr marL="971550" lvl="1" indent="-514350">
              <a:spcBef>
                <a:spcPts val="0"/>
              </a:spcBef>
              <a:buNone/>
            </a:pPr>
            <a:r>
              <a:rPr lang="en-US" sz="2800" dirty="0"/>
              <a:t>2. We must love one another.</a:t>
            </a:r>
            <a:br>
              <a:rPr lang="en-US" sz="2800" dirty="0"/>
            </a:br>
            <a:r>
              <a:rPr lang="en-US" sz="2800" dirty="0"/>
              <a:t>1 John 4:11; 20-21</a:t>
            </a:r>
          </a:p>
          <a:p>
            <a:pPr marL="971550" lvl="1" indent="-514350">
              <a:spcBef>
                <a:spcPts val="0"/>
              </a:spcBef>
              <a:buNone/>
            </a:pPr>
            <a:r>
              <a:rPr lang="en-US" sz="2800" dirty="0"/>
              <a:t>3. We must obey His commandments. </a:t>
            </a:r>
            <a:br>
              <a:rPr lang="en-US" sz="2800" dirty="0"/>
            </a:br>
            <a:r>
              <a:rPr lang="en-US" sz="2800" dirty="0"/>
              <a:t>John 14:21-24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458200" cy="4585871"/>
          </a:xfrm>
        </p:spPr>
        <p:txBody>
          <a:bodyPr>
            <a:spAutoFit/>
          </a:bodyPr>
          <a:lstStyle/>
          <a:p>
            <a:r>
              <a:rPr lang="en-US" sz="3600" b="1" u="sng" dirty="0"/>
              <a:t>The Love Of God</a:t>
            </a:r>
            <a:r>
              <a:rPr lang="en-US" sz="3600" dirty="0"/>
              <a:t>.</a:t>
            </a:r>
          </a:p>
          <a:p>
            <a:pPr lvl="1"/>
            <a:r>
              <a:rPr lang="en-US" sz="3200" dirty="0"/>
              <a:t>Should obligate those outside of Christ to obey the gospel.</a:t>
            </a:r>
          </a:p>
          <a:p>
            <a:pPr lvl="1"/>
            <a:r>
              <a:rPr lang="en-US" sz="3200" dirty="0"/>
              <a:t>Should obligate those “in Christ” to be faithful in service and worship.</a:t>
            </a:r>
          </a:p>
          <a:p>
            <a:pPr marL="457200" lvl="1" indent="0">
              <a:buNone/>
            </a:pPr>
            <a:endParaRPr lang="en-US" sz="3200" dirty="0"/>
          </a:p>
          <a:p>
            <a:pPr lvl="1"/>
            <a:r>
              <a:rPr lang="en-US" sz="3200" dirty="0"/>
              <a:t>God first loved us. 1 John 4:19</a:t>
            </a:r>
          </a:p>
          <a:p>
            <a:pPr lvl="1"/>
            <a:r>
              <a:rPr lang="en-US" sz="3200" dirty="0"/>
              <a:t>Do you love HIM? John 14:15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r>
              <a:rPr lang="en-US" dirty="0"/>
              <a:t>The Declarations of God’s Love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33427"/>
            <a:ext cx="8458200" cy="5386090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b="1" dirty="0"/>
              <a:t>John 3:16 </a:t>
            </a:r>
            <a:r>
              <a:rPr lang="en-US" sz="3200" dirty="0"/>
              <a:t>Declares the </a:t>
            </a:r>
            <a:r>
              <a:rPr lang="en-US" sz="3200" b="1" u="sng" dirty="0"/>
              <a:t>DEGREE</a:t>
            </a:r>
            <a:r>
              <a:rPr lang="en-US" sz="3200" dirty="0"/>
              <a:t> of God’s love.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He “so” loved … John 3:16 </a:t>
            </a:r>
            <a:r>
              <a:rPr lang="en-US" sz="2800" i="1" dirty="0" err="1"/>
              <a:t>houtoos</a:t>
            </a:r>
            <a:r>
              <a:rPr lang="en-US" sz="2800" dirty="0"/>
              <a:t> – “in this manner, thus, so” (Thayer)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He Gave His Son. Philippians 2:5-11;</a:t>
            </a:r>
            <a:br>
              <a:rPr lang="en-US" sz="2800" dirty="0"/>
            </a:br>
            <a:r>
              <a:rPr lang="en-US" sz="2800" dirty="0"/>
              <a:t>Matthew 27:27-56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This is how a husband loves his wife. </a:t>
            </a:r>
            <a:br>
              <a:rPr lang="en-US" sz="2800" dirty="0"/>
            </a:br>
            <a:r>
              <a:rPr lang="en-US" sz="2800" dirty="0"/>
              <a:t>Ephesians 5:25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This is how a mother loves her child.</a:t>
            </a:r>
            <a:br>
              <a:rPr lang="en-US" sz="2800" dirty="0"/>
            </a:br>
            <a:r>
              <a:rPr lang="en-US" sz="2800" dirty="0"/>
              <a:t>Titus 2:4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This is how a soldier loves his country.</a:t>
            </a:r>
            <a:br>
              <a:rPr lang="en-US" sz="2800" dirty="0"/>
            </a:br>
            <a:r>
              <a:rPr lang="en-US" sz="2800" dirty="0"/>
              <a:t>2 Timothy 2:2-3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r>
              <a:rPr lang="en-US" dirty="0"/>
              <a:t>The Declarations of God’s Love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686800" cy="5170646"/>
          </a:xfr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3200" b="1" dirty="0"/>
              <a:t>Romans 5:8 </a:t>
            </a:r>
            <a:r>
              <a:rPr lang="en-US" sz="3200" dirty="0"/>
              <a:t>declares the </a:t>
            </a:r>
            <a:r>
              <a:rPr lang="en-US" sz="3200" b="1" u="sng" dirty="0"/>
              <a:t>OBJECTS</a:t>
            </a:r>
            <a:r>
              <a:rPr lang="en-US" sz="3200" dirty="0"/>
              <a:t> of God’s love.</a:t>
            </a:r>
          </a:p>
          <a:p>
            <a:pPr lvl="1">
              <a:spcBef>
                <a:spcPts val="600"/>
              </a:spcBef>
            </a:pPr>
            <a:r>
              <a:rPr lang="en-US" sz="2800" dirty="0"/>
              <a:t>John 3:16 – He loved the world.</a:t>
            </a:r>
          </a:p>
          <a:p>
            <a:pPr lvl="1">
              <a:spcBef>
                <a:spcPts val="600"/>
              </a:spcBef>
            </a:pPr>
            <a:r>
              <a:rPr lang="en-US" sz="2800" dirty="0"/>
              <a:t>Sinners. cf. Ephesians 2:1-2</a:t>
            </a:r>
          </a:p>
          <a:p>
            <a:pPr lvl="2">
              <a:spcBef>
                <a:spcPts val="600"/>
              </a:spcBef>
            </a:pPr>
            <a:r>
              <a:rPr lang="en-US" sz="2400" dirty="0"/>
              <a:t>Sin defined. 1 John 3:4; James 4:17</a:t>
            </a:r>
          </a:p>
          <a:p>
            <a:pPr lvl="2">
              <a:spcBef>
                <a:spcPts val="600"/>
              </a:spcBef>
            </a:pPr>
            <a:r>
              <a:rPr lang="en-US" sz="2400" dirty="0"/>
              <a:t>What sin does. Isaiah 59:1-2</a:t>
            </a:r>
          </a:p>
          <a:p>
            <a:pPr lvl="2">
              <a:spcBef>
                <a:spcPts val="600"/>
              </a:spcBef>
            </a:pPr>
            <a:r>
              <a:rPr lang="en-US" sz="2400" dirty="0"/>
              <a:t>Sin carries the death penalty.</a:t>
            </a:r>
            <a:br>
              <a:rPr lang="en-US" sz="2400" dirty="0"/>
            </a:br>
            <a:r>
              <a:rPr lang="en-US" sz="2400" dirty="0"/>
              <a:t>Romans 6:23; Revelation 20:14</a:t>
            </a:r>
          </a:p>
          <a:p>
            <a:pPr lvl="1">
              <a:spcBef>
                <a:spcPts val="600"/>
              </a:spcBef>
            </a:pPr>
            <a:r>
              <a:rPr lang="en-US" sz="2800" dirty="0"/>
              <a:t>What Christ did. Isaiah 53; </a:t>
            </a:r>
            <a:br>
              <a:rPr lang="en-US" sz="2800" dirty="0"/>
            </a:br>
            <a:r>
              <a:rPr lang="en-US" sz="2800" dirty="0"/>
              <a:t>2 Corinthians. 5:21; 1 Peter 2:24; Hebrews 2:9-10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r>
              <a:rPr lang="en-US" dirty="0"/>
              <a:t>The Declarations of God’s Love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7213"/>
            <a:ext cx="8077200" cy="3859518"/>
          </a:xfrm>
        </p:spPr>
        <p:txBody>
          <a:bodyPr>
            <a:spAutoFit/>
          </a:bodyPr>
          <a:lstStyle/>
          <a:p>
            <a:r>
              <a:rPr lang="en-US" sz="3600" b="1" dirty="0"/>
              <a:t>Romans 8:35-39 </a:t>
            </a:r>
            <a:r>
              <a:rPr lang="en-US" sz="3600" dirty="0"/>
              <a:t>Declares the </a:t>
            </a:r>
            <a:r>
              <a:rPr lang="en-US" sz="3600" b="1" u="sng" dirty="0"/>
              <a:t>CONSTANCY </a:t>
            </a:r>
            <a:r>
              <a:rPr lang="en-US" sz="3600" dirty="0"/>
              <a:t>of God’s love.</a:t>
            </a:r>
          </a:p>
          <a:p>
            <a:pPr lvl="1"/>
            <a:r>
              <a:rPr lang="en-US" sz="3200" dirty="0"/>
              <a:t>Nothing can separate us from God’s love.</a:t>
            </a:r>
          </a:p>
          <a:p>
            <a:pPr lvl="1"/>
            <a:r>
              <a:rPr lang="en-US" sz="3200" dirty="0"/>
              <a:t> But we can separate ourselves from a relationship with God. Isaiah 59:1-2; cf. Romans 10:21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r>
              <a:rPr lang="en-US" dirty="0"/>
              <a:t>The Declarations of God’s Love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686800" cy="4475071"/>
          </a:xfrm>
        </p:spPr>
        <p:txBody>
          <a:bodyPr wrap="square">
            <a:spAutoFit/>
          </a:bodyPr>
          <a:lstStyle/>
          <a:p>
            <a:r>
              <a:rPr lang="en-US" sz="3600" dirty="0"/>
              <a:t>1 John 4:9-10 Declares the </a:t>
            </a:r>
            <a:r>
              <a:rPr lang="en-US" sz="3600" b="1" u="sng" dirty="0"/>
              <a:t>DESIGN</a:t>
            </a:r>
            <a:r>
              <a:rPr lang="en-US" sz="3600" dirty="0"/>
              <a:t> of God’s love.</a:t>
            </a:r>
          </a:p>
          <a:p>
            <a:pPr lvl="1"/>
            <a:r>
              <a:rPr lang="en-US" sz="3200" dirty="0"/>
              <a:t>That we might have life.</a:t>
            </a:r>
            <a:br>
              <a:rPr lang="en-US" sz="3200" dirty="0"/>
            </a:br>
            <a:r>
              <a:rPr lang="en-US" sz="3200" dirty="0"/>
              <a:t>cf. Galatians 3:21, 10-11</a:t>
            </a:r>
          </a:p>
          <a:p>
            <a:pPr lvl="2"/>
            <a:r>
              <a:rPr lang="en-US" sz="2800" dirty="0"/>
              <a:t>cf. John 5:40; 10:10; 20:31</a:t>
            </a:r>
          </a:p>
          <a:p>
            <a:pPr lvl="1"/>
            <a:r>
              <a:rPr lang="en-US" sz="3200" dirty="0"/>
              <a:t>He became a ransom. Matthew 20:28</a:t>
            </a:r>
          </a:p>
          <a:p>
            <a:pPr lvl="1"/>
            <a:r>
              <a:rPr lang="en-US" sz="3200" dirty="0"/>
              <a:t>He became our propitiation.</a:t>
            </a:r>
            <a:br>
              <a:rPr lang="en-US" sz="3200" dirty="0"/>
            </a:br>
            <a:r>
              <a:rPr lang="en-US" sz="3200" dirty="0"/>
              <a:t>1 John 2:2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r>
              <a:rPr lang="en-US" dirty="0"/>
              <a:t>The Declarations of God’s Love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89586"/>
            <a:ext cx="8763000" cy="4939814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b="1" dirty="0"/>
              <a:t>1 John 4:9-10 </a:t>
            </a:r>
            <a:r>
              <a:rPr lang="en-US" dirty="0"/>
              <a:t>Declares the </a:t>
            </a:r>
            <a:r>
              <a:rPr lang="en-US" b="1" u="sng" dirty="0"/>
              <a:t>DESIGN</a:t>
            </a:r>
            <a:r>
              <a:rPr lang="en-US" dirty="0"/>
              <a:t> of God’s love.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sz="3600" dirty="0"/>
              <a:t>God’s love provides: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Life for the spiritually dead.</a:t>
            </a:r>
            <a:br>
              <a:rPr lang="en-US" sz="3200" dirty="0"/>
            </a:br>
            <a:r>
              <a:rPr lang="en-US" sz="3200" dirty="0"/>
              <a:t>(cf. Luke 15)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Redemption for those enslaved to sin. Romans 3:23-26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Freedom from the bondage of sin. Romans 6:16ff; 8:1-2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r>
              <a:rPr lang="en-US" dirty="0"/>
              <a:t>The Declarations of God’s Love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066002"/>
          </a:xfrm>
        </p:spPr>
        <p:txBody>
          <a:bodyPr>
            <a:spAutoFit/>
          </a:bodyPr>
          <a:lstStyle/>
          <a:p>
            <a:r>
              <a:rPr lang="en-US" sz="3600" b="1" dirty="0"/>
              <a:t>1 John 3:1-3 </a:t>
            </a:r>
            <a:r>
              <a:rPr lang="en-US" sz="3600" dirty="0"/>
              <a:t>Declares the </a:t>
            </a:r>
            <a:r>
              <a:rPr lang="en-US" sz="3600" b="1" u="sng" dirty="0"/>
              <a:t>REWARD</a:t>
            </a:r>
            <a:r>
              <a:rPr lang="en-US" sz="3600" dirty="0"/>
              <a:t> of God’s love.</a:t>
            </a:r>
          </a:p>
          <a:p>
            <a:pPr lvl="1"/>
            <a:r>
              <a:rPr lang="en-US" sz="3200" dirty="0"/>
              <a:t>We are changed:</a:t>
            </a:r>
          </a:p>
          <a:p>
            <a:pPr lvl="2"/>
            <a:r>
              <a:rPr lang="en-US" sz="2800" dirty="0"/>
              <a:t>From sinners into sons. 1 John 3:1; Romans 8:14ff</a:t>
            </a:r>
          </a:p>
          <a:p>
            <a:pPr lvl="2"/>
            <a:r>
              <a:rPr lang="en-US" sz="2800" dirty="0"/>
              <a:t>Citizens of the kingdom of darkness into citizens of the kingdom.</a:t>
            </a:r>
            <a:br>
              <a:rPr lang="en-US" sz="2800" dirty="0"/>
            </a:br>
            <a:r>
              <a:rPr lang="en-US" sz="2800" dirty="0"/>
              <a:t>Colossians 1:13-14</a:t>
            </a:r>
          </a:p>
          <a:p>
            <a:pPr lvl="2"/>
            <a:r>
              <a:rPr lang="en-US" sz="2800" dirty="0"/>
              <a:t>Promised a changed body. 1 John 3:2; Philippians 3:20-21; 1 Corinthians 15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r>
              <a:rPr lang="en-US" dirty="0"/>
              <a:t>Motives Of Love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0014" y="1827213"/>
            <a:ext cx="7313612" cy="3797963"/>
          </a:xfrm>
        </p:spPr>
        <p:txBody>
          <a:bodyPr>
            <a:spAutoFit/>
          </a:bodyPr>
          <a:lstStyle/>
          <a:p>
            <a:r>
              <a:rPr lang="en-US" sz="3600" b="1" u="sng" dirty="0"/>
              <a:t>Admiration</a:t>
            </a:r>
            <a:r>
              <a:rPr lang="en-US" sz="3600" dirty="0"/>
              <a:t>.</a:t>
            </a:r>
          </a:p>
          <a:p>
            <a:pPr lvl="1"/>
            <a:r>
              <a:rPr lang="en-US" sz="3200" dirty="0"/>
              <a:t>This was NOT what motivated God’s love for man.</a:t>
            </a:r>
            <a:br>
              <a:rPr lang="en-US" sz="3200" dirty="0"/>
            </a:br>
            <a:r>
              <a:rPr lang="en-US" sz="3200" dirty="0"/>
              <a:t>Genesis 6:5; cf. John 14:21</a:t>
            </a:r>
          </a:p>
          <a:p>
            <a:pPr lvl="1"/>
            <a:r>
              <a:rPr lang="en-US" sz="3200" dirty="0"/>
              <a:t>This is a motive that causes us to love God. </a:t>
            </a:r>
            <a:br>
              <a:rPr lang="en-US" sz="3200" dirty="0"/>
            </a:br>
            <a:r>
              <a:rPr lang="en-US" sz="3200" dirty="0"/>
              <a:t>1 John 4:19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r>
              <a:rPr lang="en-US" dirty="0"/>
              <a:t>Motives Of Love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610600" cy="5078313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600" b="1" u="sng" dirty="0"/>
              <a:t>Gratitude</a:t>
            </a:r>
            <a:r>
              <a:rPr lang="en-US" sz="3600" dirty="0"/>
              <a:t>.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This was NOT what motivated God to love us. Romans 3:23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Man’s love for God should be motivated by what God has done for us. Romans 1:21; Colossians 3:15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Psalms 118:19,21,28-29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Psalms 136:1-3,26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Psalms 138:1-2,4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Psalms 139:14</a:t>
            </a:r>
          </a:p>
        </p:txBody>
      </p:sp>
    </p:spTree>
  </p:cSld>
  <p:clrMapOvr>
    <a:masterClrMapping/>
  </p:clrMapOvr>
  <p:transition spd="med">
    <p:fade thruBlk="1"/>
  </p:transition>
</p:sld>
</file>

<file path=ppt/theme/theme1.xml><?xml version="1.0" encoding="utf-8"?>
<a:theme xmlns:a="http://schemas.openxmlformats.org/drawingml/2006/main" name="Theme13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3" id="{2457AA9A-3E92-447B-AA5D-E1F51E1E5BA3}" vid="{27216CDE-D2B5-4A18-82C4-795BA1C2004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Theme13</Template>
  <TotalTime>2015</TotalTime>
  <Words>611</Words>
  <Application>Microsoft Office PowerPoint</Application>
  <PresentationFormat>On-screen Show (4:3)</PresentationFormat>
  <Paragraphs>69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Verdana</vt:lpstr>
      <vt:lpstr>Wingdings</vt:lpstr>
      <vt:lpstr>Theme13</vt:lpstr>
      <vt:lpstr>The Love Of God (Part 1)</vt:lpstr>
      <vt:lpstr>The Declarations of God’s Love</vt:lpstr>
      <vt:lpstr>The Declarations of God’s Love</vt:lpstr>
      <vt:lpstr>The Declarations of God’s Love</vt:lpstr>
      <vt:lpstr>The Declarations of God’s Love</vt:lpstr>
      <vt:lpstr>The Declarations of God’s Love</vt:lpstr>
      <vt:lpstr>The Declarations of God’s Love</vt:lpstr>
      <vt:lpstr>Motives Of Love</vt:lpstr>
      <vt:lpstr>Motives Of Love</vt:lpstr>
      <vt:lpstr>Motives Of Love</vt:lpstr>
      <vt:lpstr>Obligations Of Love</vt:lpstr>
      <vt:lpstr>Conclusion: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Love Of God (Part 1) (2)</dc:title>
  <dc:creator>Micky</dc:creator>
  <cp:lastModifiedBy>Richard Lidh</cp:lastModifiedBy>
  <cp:revision>20</cp:revision>
  <cp:lastPrinted>2022-02-26T00:51:16Z</cp:lastPrinted>
  <dcterms:created xsi:type="dcterms:W3CDTF">2009-08-14T17:44:12Z</dcterms:created>
  <dcterms:modified xsi:type="dcterms:W3CDTF">2022-02-26T00:51:33Z</dcterms:modified>
</cp:coreProperties>
</file>